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83" r:id="rId7"/>
    <p:sldId id="274" r:id="rId8"/>
    <p:sldId id="264" r:id="rId9"/>
    <p:sldId id="265" r:id="rId10"/>
    <p:sldId id="266" r:id="rId11"/>
    <p:sldId id="275" r:id="rId12"/>
    <p:sldId id="278" r:id="rId13"/>
    <p:sldId id="268" r:id="rId14"/>
    <p:sldId id="282" r:id="rId15"/>
    <p:sldId id="261" r:id="rId16"/>
    <p:sldId id="269" r:id="rId17"/>
    <p:sldId id="270" r:id="rId18"/>
    <p:sldId id="271" r:id="rId19"/>
    <p:sldId id="267" r:id="rId20"/>
    <p:sldId id="280" r:id="rId21"/>
    <p:sldId id="276" r:id="rId22"/>
    <p:sldId id="277" r:id="rId23"/>
    <p:sldId id="262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43"/>
  </p:normalViewPr>
  <p:slideViewPr>
    <p:cSldViewPr snapToGrid="0" snapToObjects="1">
      <p:cViewPr varScale="1">
        <p:scale>
          <a:sx n="90" d="100"/>
          <a:sy n="90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746BC-6829-6C4C-819A-B853A81D3EB9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659AC1-F72D-AB4D-982D-5EC7A2BC2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59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D1F283-4A4E-D04E-B355-9DB5E3F9B818}" type="datetimeFigureOut">
              <a:rPr lang="en-US" smtClean="0"/>
              <a:t>11/28/17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7A05855-2C39-F44A-A66B-DB8A4BCD26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886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1007165"/>
            <a:ext cx="6537003" cy="1364973"/>
          </a:xfrm>
        </p:spPr>
        <p:txBody>
          <a:bodyPr/>
          <a:lstStyle/>
          <a:p>
            <a:r>
              <a:rPr lang="en-US" dirty="0" smtClean="0"/>
              <a:t>SMART COMMUNITY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2676939"/>
            <a:ext cx="6643020" cy="3689994"/>
          </a:xfrm>
        </p:spPr>
        <p:txBody>
          <a:bodyPr>
            <a:normAutofit/>
          </a:bodyPr>
          <a:lstStyle/>
          <a:p>
            <a:r>
              <a:rPr lang="en-US" sz="2000" b="1" dirty="0" smtClean="0"/>
              <a:t>TEAM #6:</a:t>
            </a:r>
          </a:p>
          <a:p>
            <a:r>
              <a:rPr lang="en-US" dirty="0" smtClean="0"/>
              <a:t>LAVANYA KANDUKURI(011833588)</a:t>
            </a:r>
          </a:p>
          <a:p>
            <a:r>
              <a:rPr lang="en-US" dirty="0" smtClean="0"/>
              <a:t>NIKHILA GALALA(012468456)</a:t>
            </a:r>
          </a:p>
          <a:p>
            <a:r>
              <a:rPr lang="en-US" dirty="0" smtClean="0"/>
              <a:t>DIVYA </a:t>
            </a:r>
            <a:r>
              <a:rPr lang="en-US" dirty="0" smtClean="0"/>
              <a:t>THAZHATHETHIL(</a:t>
            </a:r>
            <a:r>
              <a:rPr lang="en-US" dirty="0" smtClean="0"/>
              <a:t>012458875)</a:t>
            </a:r>
            <a:endParaRPr lang="en-US" dirty="0" smtClean="0"/>
          </a:p>
          <a:p>
            <a:r>
              <a:rPr lang="en-US" dirty="0" smtClean="0"/>
              <a:t>PRADNYA </a:t>
            </a:r>
            <a:r>
              <a:rPr lang="en-US" dirty="0" smtClean="0"/>
              <a:t>THORAT(012418393)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52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GUI for </a:t>
            </a:r>
            <a:r>
              <a:rPr lang="en-US" dirty="0" smtClean="0"/>
              <a:t>Dashboard </a:t>
            </a:r>
            <a:br>
              <a:rPr lang="en-US" dirty="0" smtClean="0"/>
            </a:br>
            <a:r>
              <a:rPr lang="en-US" sz="1800" dirty="0" smtClean="0">
                <a:solidFill>
                  <a:srgbClr val="FF0000"/>
                </a:solidFill>
              </a:rPr>
              <a:t>Add a new Post:</a:t>
            </a: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t="10636" r="1816" b="11301"/>
          <a:stretch/>
        </p:blipFill>
        <p:spPr bwMode="auto">
          <a:xfrm>
            <a:off x="677335" y="2160589"/>
            <a:ext cx="8596668" cy="3880772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264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for Community Posts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t="11396" r="3205" b="11111"/>
          <a:stretch/>
        </p:blipFill>
        <p:spPr bwMode="auto">
          <a:xfrm>
            <a:off x="677863" y="1585913"/>
            <a:ext cx="8437562" cy="5114925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9671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238066" cy="60483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GUI </a:t>
            </a:r>
            <a:r>
              <a:rPr lang="en-US" smtClean="0"/>
              <a:t>for Admin/Community Management </a:t>
            </a:r>
            <a:r>
              <a:rPr lang="en-US" dirty="0" smtClean="0"/>
              <a:t>Module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81925" y="1595435"/>
            <a:ext cx="6904675" cy="4462465"/>
            <a:chOff x="181926" y="1595436"/>
            <a:chExt cx="5990273" cy="3586163"/>
          </a:xfrm>
        </p:grpSpPr>
        <p:pic>
          <p:nvPicPr>
            <p:cNvPr id="4" name="Picture 3"/>
            <p:cNvPicPr/>
            <p:nvPr/>
          </p:nvPicPr>
          <p:blipFill rotWithShape="1">
            <a:blip r:embed="rId2"/>
            <a:srcRect t="11168" r="2436" b="5641"/>
            <a:stretch/>
          </p:blipFill>
          <p:spPr bwMode="auto">
            <a:xfrm>
              <a:off x="181926" y="1595436"/>
              <a:ext cx="5990273" cy="286226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/>
            <p:cNvPicPr/>
            <p:nvPr/>
          </p:nvPicPr>
          <p:blipFill rotWithShape="1">
            <a:blip r:embed="rId3"/>
            <a:srcRect t="72479" r="4487" b="5869"/>
            <a:stretch/>
          </p:blipFill>
          <p:spPr bwMode="auto">
            <a:xfrm>
              <a:off x="181926" y="4457699"/>
              <a:ext cx="5833112" cy="7239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7" name="Picture 6"/>
          <p:cNvPicPr/>
          <p:nvPr/>
        </p:nvPicPr>
        <p:blipFill rotWithShape="1">
          <a:blip r:embed="rId4"/>
          <a:srcRect t="10484" r="3205" b="8376"/>
          <a:stretch/>
        </p:blipFill>
        <p:spPr bwMode="auto">
          <a:xfrm>
            <a:off x="6329362" y="1595435"/>
            <a:ext cx="5757863" cy="44624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0617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Component:</a:t>
            </a:r>
            <a:endParaRPr lang="en-US" dirty="0"/>
          </a:p>
        </p:txBody>
      </p:sp>
      <p:pic>
        <p:nvPicPr>
          <p:cNvPr id="4" name="Content Placeholder 3" descr="https://documents.lucidchart.com/documents/53a9b0a5-74de-49ea-ae4a-dc101258ab95/pages/0_0?a=601&amp;x=233&amp;y=-7&amp;w=552&amp;h=1034&amp;store=1&amp;accept=image%2F*&amp;auth=LCA%20940d25fd565e9744d6b1fcd90654a48a1678050c-ts%3D1511235039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38" y="128588"/>
            <a:ext cx="4572000" cy="654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792" y="1714500"/>
            <a:ext cx="31115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62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 Component: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4676847"/>
              </p:ext>
            </p:extLst>
          </p:nvPr>
        </p:nvGraphicFramePr>
        <p:xfrm>
          <a:off x="342901" y="1500912"/>
          <a:ext cx="6023331" cy="4470396"/>
        </p:xfrm>
        <a:graphic>
          <a:graphicData uri="http://schemas.openxmlformats.org/drawingml/2006/table">
            <a:tbl>
              <a:tblPr/>
              <a:tblGrid>
                <a:gridCol w="2007777"/>
                <a:gridCol w="2007777"/>
                <a:gridCol w="2007777"/>
              </a:tblGrid>
              <a:tr h="235284">
                <a:tc>
                  <a:txBody>
                    <a:bodyPr/>
                    <a:lstStyle/>
                    <a:p>
                      <a:r>
                        <a:rPr lang="en-US" sz="1300" b="1" dirty="0" smtClean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Table </a:t>
                      </a:r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Name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Field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Functionality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0568">
                <a:tc rowSpan="2"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communities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k-SK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lang="sk-SK" sz="1700">
                        <a:effectLst/>
                        <a:latin typeface="arial" charset="0"/>
                      </a:endParaRPr>
                    </a:p>
                    <a:p>
                      <a:r>
                        <a:rPr lang="sk-SK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sk-SK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Unique id for each community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community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Community name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0568">
                <a:tc rowSpan="6"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users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Unique id for each user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3528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username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 name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5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email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email id provided by the user during sign-up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5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password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password provided by the user during sign-up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5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community</a:t>
                      </a:r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community name of which the user is a part of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0585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is_admin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  <a:p>
                      <a:r>
                        <a:rPr lang="en-US" sz="13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70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 check the user role(whether user is admin or not)</a:t>
                      </a:r>
                      <a:endParaRPr lang="en-US" sz="1700" dirty="0">
                        <a:effectLst/>
                        <a:latin typeface="arial" charset="0"/>
                      </a:endParaRPr>
                    </a:p>
                  </a:txBody>
                  <a:tcPr marL="65663" marR="65663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073957"/>
              </p:ext>
            </p:extLst>
          </p:nvPr>
        </p:nvGraphicFramePr>
        <p:xfrm>
          <a:off x="6590038" y="1795393"/>
          <a:ext cx="4515786" cy="3881434"/>
        </p:xfrm>
        <a:graphic>
          <a:graphicData uri="http://schemas.openxmlformats.org/drawingml/2006/table">
            <a:tbl>
              <a:tblPr/>
              <a:tblGrid>
                <a:gridCol w="1505262"/>
                <a:gridCol w="1505262"/>
                <a:gridCol w="1505262"/>
              </a:tblGrid>
              <a:tr h="168758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Table Name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Field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Functionality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516">
                <a:tc rowSpan="9"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posts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pPr algn="ctr"/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id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Unique id for each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username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Name of the user who has created the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imagepath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Path of the image uploaded for the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title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Title for the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375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Description provided for the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access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 check if the post has access in the other communities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community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 store the community name of the user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price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 store the price of the item on sale in the post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0627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quantity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  <a:p>
                      <a:r>
                        <a:rPr lang="en-US" sz="110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  <a:endParaRPr lang="en-US" sz="140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To store the quantity of the item on sale in the post</a:t>
                      </a:r>
                      <a:endParaRPr lang="en-US" sz="1400" dirty="0">
                        <a:effectLst/>
                        <a:latin typeface="arial" charset="0"/>
                      </a:endParaRPr>
                    </a:p>
                  </a:txBody>
                  <a:tcPr marL="54244" marR="5424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9979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276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Work Flow Service Component using Process </a:t>
            </a:r>
            <a:r>
              <a:rPr lang="en-US" dirty="0" smtClean="0"/>
              <a:t>Maker</a:t>
            </a:r>
            <a:br>
              <a:rPr lang="en-US" dirty="0" smtClean="0"/>
            </a:br>
            <a:r>
              <a:rPr lang="en-US" sz="2700" dirty="0" smtClean="0"/>
              <a:t>User </a:t>
            </a:r>
            <a:r>
              <a:rPr lang="en-US" sz="2700" dirty="0" smtClean="0"/>
              <a:t>Login Workflow</a:t>
            </a:r>
            <a:endParaRPr lang="en-US" sz="27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383" y="2051395"/>
            <a:ext cx="6811619" cy="4479234"/>
          </a:xfrm>
        </p:spPr>
      </p:pic>
    </p:spTree>
    <p:extLst>
      <p:ext uri="{BB962C8B-B14F-4D97-AF65-F5344CB8AC3E}">
        <p14:creationId xmlns:p14="http://schemas.microsoft.com/office/powerpoint/2010/main" val="1107826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Post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384" y="1524000"/>
            <a:ext cx="5314120" cy="4757530"/>
          </a:xfrm>
        </p:spPr>
      </p:pic>
    </p:spTree>
    <p:extLst>
      <p:ext uri="{BB962C8B-B14F-4D97-AF65-F5344CB8AC3E}">
        <p14:creationId xmlns:p14="http://schemas.microsoft.com/office/powerpoint/2010/main" val="1644133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Messaging Component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610" y="1540934"/>
            <a:ext cx="6767057" cy="4501092"/>
          </a:xfrm>
        </p:spPr>
      </p:pic>
    </p:spTree>
    <p:extLst>
      <p:ext uri="{BB962C8B-B14F-4D97-AF65-F5344CB8AC3E}">
        <p14:creationId xmlns:p14="http://schemas.microsoft.com/office/powerpoint/2010/main" val="49821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50" y="123502"/>
            <a:ext cx="8596668" cy="1320800"/>
          </a:xfrm>
        </p:spPr>
        <p:txBody>
          <a:bodyPr/>
          <a:lstStyle/>
          <a:p>
            <a:r>
              <a:rPr lang="en-US" dirty="0" smtClean="0"/>
              <a:t>Community Management 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50" y="1029024"/>
            <a:ext cx="6505382" cy="440848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0231" y="1029024"/>
            <a:ext cx="4434433" cy="28246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845" y="4145052"/>
            <a:ext cx="4413819" cy="2584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9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1621" y="338137"/>
            <a:ext cx="8252354" cy="519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AWS SNS Implementation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812535" y="1027113"/>
            <a:ext cx="4005263" cy="2643188"/>
          </a:xfrm>
          <a:prstGeom prst="rect">
            <a:avLst/>
          </a:prstGeom>
        </p:spPr>
      </p:pic>
      <p:pic>
        <p:nvPicPr>
          <p:cNvPr id="5" name="Picture 4" descr="pics/SNS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09" y="1118871"/>
            <a:ext cx="4804728" cy="2551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pics/sns%20notification.jpe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981" y="4068266"/>
            <a:ext cx="6497638" cy="1731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63" y="5814379"/>
            <a:ext cx="2400300" cy="96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808382"/>
            <a:ext cx="8596668" cy="861391"/>
          </a:xfrm>
        </p:spPr>
        <p:txBody>
          <a:bodyPr>
            <a:normAutofit/>
          </a:bodyPr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69773"/>
            <a:ext cx="4108979" cy="4371590"/>
          </a:xfrm>
        </p:spPr>
        <p:txBody>
          <a:bodyPr/>
          <a:lstStyle/>
          <a:p>
            <a:r>
              <a:rPr lang="en-US" sz="2000" dirty="0" smtClean="0"/>
              <a:t>Our website enables users in a community to effectively purchase and sell products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User in a Community </a:t>
            </a:r>
            <a:r>
              <a:rPr lang="en-US" sz="2000" dirty="0"/>
              <a:t>can view the latest posts, contact the seller directly in the website </a:t>
            </a:r>
            <a:r>
              <a:rPr lang="en-US" sz="2000" dirty="0" smtClean="0"/>
              <a:t>to </a:t>
            </a:r>
            <a:r>
              <a:rPr lang="en-US" sz="2000" dirty="0"/>
              <a:t>buy, sell or rent a product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User in one Community can also notify users in other community about their posts</a:t>
            </a:r>
            <a:endParaRPr lang="en-US" sz="2000" dirty="0" smtClean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l="27372" t="28216" r="35425" b="10153"/>
          <a:stretch/>
        </p:blipFill>
        <p:spPr bwMode="auto">
          <a:xfrm>
            <a:off x="5624512" y="1669773"/>
            <a:ext cx="4229100" cy="3940810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3497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012" y="5656198"/>
            <a:ext cx="3283213" cy="787463"/>
          </a:xfrm>
          <a:prstGeom prst="rect">
            <a:avLst/>
          </a:prstGeom>
        </p:spPr>
      </p:pic>
      <p:pic>
        <p:nvPicPr>
          <p:cNvPr id="9" name="Picture 8" descr="pics/aws%20ses.jpe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641" y="1329764"/>
            <a:ext cx="5672667" cy="174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1" y="3539815"/>
            <a:ext cx="7315200" cy="13388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26" y="1329764"/>
            <a:ext cx="5181714" cy="163176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691621" y="338137"/>
            <a:ext cx="8252354" cy="5191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AWS SES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1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497497"/>
            <a:ext cx="8596668" cy="454386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We have used the following cloud components in our project for designing a neighborhood:</a:t>
            </a:r>
          </a:p>
          <a:p>
            <a:pPr marL="0" indent="0">
              <a:buNone/>
            </a:pPr>
            <a:endParaRPr lang="en-US" sz="2400" dirty="0" smtClean="0"/>
          </a:p>
          <a:p>
            <a:r>
              <a:rPr lang="en-US" sz="2400" dirty="0" smtClean="0"/>
              <a:t>AWS SNS </a:t>
            </a:r>
            <a:r>
              <a:rPr lang="en-US" sz="2400" dirty="0" smtClean="0"/>
              <a:t>for inter community communication</a:t>
            </a:r>
          </a:p>
          <a:p>
            <a:r>
              <a:rPr lang="en-US" sz="2400" dirty="0" smtClean="0"/>
              <a:t>AWS SES </a:t>
            </a:r>
            <a:r>
              <a:rPr lang="en-US" sz="2400" dirty="0" smtClean="0"/>
              <a:t>for intra community communication</a:t>
            </a:r>
          </a:p>
          <a:p>
            <a:r>
              <a:rPr lang="en-US" sz="2400" dirty="0" smtClean="0"/>
              <a:t>AWS S3 </a:t>
            </a:r>
            <a:r>
              <a:rPr lang="en-US" sz="2400" dirty="0" smtClean="0"/>
              <a:t>for storing project files</a:t>
            </a:r>
          </a:p>
          <a:p>
            <a:r>
              <a:rPr lang="en-US" sz="2400" dirty="0" smtClean="0"/>
              <a:t>AWS RDS </a:t>
            </a:r>
            <a:r>
              <a:rPr lang="en-US" sz="2400" dirty="0" smtClean="0"/>
              <a:t>with MySQL as a DB component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8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Technologies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NodeJS</a:t>
            </a:r>
            <a:r>
              <a:rPr lang="en-US" dirty="0" smtClean="0"/>
              <a:t>:  </a:t>
            </a:r>
            <a:r>
              <a:rPr lang="en-US" dirty="0" err="1" smtClean="0"/>
              <a:t>NodeJS</a:t>
            </a:r>
            <a:r>
              <a:rPr lang="en-US" dirty="0" smtClean="0"/>
              <a:t> </a:t>
            </a:r>
            <a:r>
              <a:rPr lang="en-US" dirty="0"/>
              <a:t>is used to create </a:t>
            </a:r>
            <a:r>
              <a:rPr lang="en-US" dirty="0" smtClean="0"/>
              <a:t>REST</a:t>
            </a:r>
            <a:r>
              <a:rPr lang="en-US" dirty="0" smtClean="0"/>
              <a:t>ful </a:t>
            </a:r>
            <a:r>
              <a:rPr lang="en-US" dirty="0"/>
              <a:t>services in </a:t>
            </a:r>
            <a:r>
              <a:rPr lang="en-US" dirty="0" smtClean="0"/>
              <a:t>our application.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err="1" smtClean="0"/>
              <a:t>ExpressJS</a:t>
            </a:r>
            <a:r>
              <a:rPr lang="en-US" dirty="0" smtClean="0"/>
              <a:t>: </a:t>
            </a:r>
            <a:r>
              <a:rPr lang="en-US" dirty="0"/>
              <a:t>Used </a:t>
            </a:r>
            <a:r>
              <a:rPr lang="en-US" dirty="0" err="1" smtClean="0"/>
              <a:t>ExpressJS</a:t>
            </a:r>
            <a:r>
              <a:rPr lang="en-US" dirty="0" smtClean="0"/>
              <a:t> </a:t>
            </a:r>
            <a:r>
              <a:rPr lang="en-US" dirty="0"/>
              <a:t>along with </a:t>
            </a:r>
            <a:r>
              <a:rPr lang="en-US" dirty="0" err="1" smtClean="0"/>
              <a:t>NodeJS</a:t>
            </a:r>
            <a:r>
              <a:rPr lang="en-US" dirty="0" smtClean="0"/>
              <a:t> as </a:t>
            </a:r>
            <a:r>
              <a:rPr lang="en-US" dirty="0"/>
              <a:t>it is a light weight web application development </a:t>
            </a:r>
            <a:r>
              <a:rPr lang="en-US" dirty="0" smtClean="0"/>
              <a:t>framework.</a:t>
            </a:r>
            <a:endParaRPr lang="en-US" dirty="0" smtClean="0"/>
          </a:p>
          <a:p>
            <a:r>
              <a:rPr lang="en-US" dirty="0" err="1" smtClean="0"/>
              <a:t>Jquery</a:t>
            </a:r>
            <a:r>
              <a:rPr lang="en-US" dirty="0"/>
              <a:t>: Used </a:t>
            </a:r>
            <a:r>
              <a:rPr lang="en-US" dirty="0" err="1"/>
              <a:t>Jquery</a:t>
            </a:r>
            <a:r>
              <a:rPr lang="en-US" dirty="0"/>
              <a:t> for </a:t>
            </a:r>
            <a:r>
              <a:rPr lang="en-US" dirty="0" smtClean="0"/>
              <a:t>DOM Manipulation</a:t>
            </a:r>
            <a:endParaRPr lang="en-US" dirty="0" smtClean="0"/>
          </a:p>
          <a:p>
            <a:r>
              <a:rPr lang="en-US" dirty="0" smtClean="0"/>
              <a:t>HTML </a:t>
            </a:r>
            <a:r>
              <a:rPr lang="en-US" dirty="0"/>
              <a:t>and CSS: Used these technologies to develop the Front </a:t>
            </a:r>
            <a:r>
              <a:rPr lang="en-US" dirty="0" smtClean="0"/>
              <a:t>End of our application.</a:t>
            </a:r>
            <a:endParaRPr lang="en-US" dirty="0" smtClean="0"/>
          </a:p>
          <a:p>
            <a:r>
              <a:rPr lang="en-US" dirty="0" smtClean="0"/>
              <a:t>MySQL</a:t>
            </a:r>
            <a:r>
              <a:rPr lang="en-US" dirty="0"/>
              <a:t>: To store the </a:t>
            </a:r>
            <a:r>
              <a:rPr lang="en-US" dirty="0" smtClean="0"/>
              <a:t>community posts </a:t>
            </a:r>
            <a:r>
              <a:rPr lang="en-US" dirty="0"/>
              <a:t>and user </a:t>
            </a:r>
            <a:r>
              <a:rPr lang="en-US" dirty="0" smtClean="0"/>
              <a:t>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144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STATUS/PROGRESS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802297"/>
            <a:ext cx="8596668" cy="4239066"/>
          </a:xfrm>
        </p:spPr>
        <p:txBody>
          <a:bodyPr>
            <a:normAutofit/>
          </a:bodyPr>
          <a:lstStyle/>
          <a:p>
            <a:r>
              <a:rPr lang="en-US" dirty="0" smtClean="0"/>
              <a:t>Implemented the Following Components:</a:t>
            </a:r>
          </a:p>
          <a:p>
            <a:pPr marL="0" indent="0">
              <a:buNone/>
            </a:pPr>
            <a:r>
              <a:rPr lang="en-US" dirty="0" smtClean="0"/>
              <a:t>	Community Management Component</a:t>
            </a:r>
          </a:p>
          <a:p>
            <a:pPr marL="0" indent="0">
              <a:buNone/>
            </a:pPr>
            <a:r>
              <a:rPr lang="en-US" dirty="0" smtClean="0"/>
              <a:t>	Dashboard Component</a:t>
            </a:r>
          </a:p>
          <a:p>
            <a:pPr marL="0" indent="0">
              <a:buNone/>
            </a:pPr>
            <a:r>
              <a:rPr lang="en-US" dirty="0" smtClean="0"/>
              <a:t>	DB Component</a:t>
            </a:r>
          </a:p>
          <a:p>
            <a:pPr marL="0" indent="0">
              <a:buNone/>
            </a:pPr>
            <a:r>
              <a:rPr lang="en-US" dirty="0" smtClean="0"/>
              <a:t>	Work flow service component</a:t>
            </a:r>
          </a:p>
          <a:p>
            <a:pPr marL="0" indent="0">
              <a:buNone/>
            </a:pPr>
            <a:r>
              <a:rPr lang="en-US" dirty="0" smtClean="0"/>
              <a:t>	Messaging Component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endParaRPr lang="en-US" dirty="0" smtClean="0"/>
          </a:p>
          <a:p>
            <a:r>
              <a:rPr lang="en-US" dirty="0" smtClean="0"/>
              <a:t>80% of Integration of all the components is done and 20% is pending.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079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59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7090" y="531949"/>
            <a:ext cx="3099536" cy="109993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PROJECT DESIGN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42" y="1"/>
            <a:ext cx="5944763" cy="6858000"/>
          </a:xfrm>
        </p:spPr>
      </p:pic>
      <p:sp>
        <p:nvSpPr>
          <p:cNvPr id="8" name="TextBox 7"/>
          <p:cNvSpPr txBox="1"/>
          <p:nvPr/>
        </p:nvSpPr>
        <p:spPr>
          <a:xfrm>
            <a:off x="250865" y="1779687"/>
            <a:ext cx="500693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AWS Simple Emailing Service(SES):  </a:t>
            </a:r>
            <a:r>
              <a:rPr lang="en-US" sz="1600" dirty="0"/>
              <a:t>For communication between users in the same community (Intra Community </a:t>
            </a:r>
            <a:r>
              <a:rPr lang="en-US" sz="1600" dirty="0" smtClean="0"/>
              <a:t>Communication)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AWS Simple Notification Service(SNS): </a:t>
            </a:r>
            <a:r>
              <a:rPr lang="en-US" sz="1600" dirty="0"/>
              <a:t>For communication between the users in the other community (Inter Community </a:t>
            </a:r>
            <a:r>
              <a:rPr lang="en-US" sz="1600" dirty="0" smtClean="0"/>
              <a:t>Communication</a:t>
            </a:r>
            <a:r>
              <a:rPr lang="en-US" dirty="0" smtClean="0"/>
              <a:t>)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AWS S3: </a:t>
            </a:r>
            <a:r>
              <a:rPr lang="en-US" sz="1600" dirty="0"/>
              <a:t>Used to store and retrieve all </a:t>
            </a:r>
            <a:r>
              <a:rPr lang="en-US" sz="1600" dirty="0" smtClean="0"/>
              <a:t>the images </a:t>
            </a:r>
            <a:r>
              <a:rPr lang="en-US" sz="1600" dirty="0"/>
              <a:t>posted in the </a:t>
            </a:r>
            <a:r>
              <a:rPr lang="en-US" sz="1600" dirty="0" smtClean="0"/>
              <a:t>add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AWS RDS: </a:t>
            </a:r>
            <a:r>
              <a:rPr lang="en-US" sz="1600" dirty="0"/>
              <a:t>Used to store the data for user login and </a:t>
            </a:r>
            <a:r>
              <a:rPr lang="en-US" sz="1600" dirty="0" smtClean="0"/>
              <a:t>adds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AWS EC2: </a:t>
            </a:r>
            <a:r>
              <a:rPr lang="en-US" sz="1600" dirty="0"/>
              <a:t>The application will be deployed on several EC2 instances which can access S3 and 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289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839" y="0"/>
            <a:ext cx="6543813" cy="6858000"/>
          </a:xfrm>
        </p:spPr>
      </p:pic>
    </p:spTree>
    <p:extLst>
      <p:ext uri="{BB962C8B-B14F-4D97-AF65-F5344CB8AC3E}">
        <p14:creationId xmlns:p14="http://schemas.microsoft.com/office/powerpoint/2010/main" val="195306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86678"/>
            <a:ext cx="8596668" cy="954157"/>
          </a:xfrm>
        </p:spPr>
        <p:txBody>
          <a:bodyPr/>
          <a:lstStyle/>
          <a:p>
            <a:r>
              <a:rPr lang="en-US" dirty="0" smtClean="0"/>
              <a:t>PROJECT </a:t>
            </a:r>
            <a:r>
              <a:rPr lang="en-US" dirty="0" smtClean="0"/>
              <a:t>COMPONENTS/PARTITIONS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266121"/>
            <a:ext cx="8596668" cy="310597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Community </a:t>
            </a:r>
            <a:r>
              <a:rPr lang="en-US" sz="2400" dirty="0" smtClean="0"/>
              <a:t>Management Component</a:t>
            </a:r>
          </a:p>
          <a:p>
            <a:r>
              <a:rPr lang="en-US" sz="2400" dirty="0" smtClean="0"/>
              <a:t>Dashboard Component</a:t>
            </a:r>
            <a:endParaRPr lang="en-US" sz="2400" dirty="0" smtClean="0"/>
          </a:p>
          <a:p>
            <a:r>
              <a:rPr lang="en-US" sz="2400" dirty="0" smtClean="0"/>
              <a:t>DB </a:t>
            </a:r>
            <a:r>
              <a:rPr lang="en-US" sz="2400" dirty="0" smtClean="0"/>
              <a:t>Component</a:t>
            </a:r>
          </a:p>
          <a:p>
            <a:r>
              <a:rPr lang="en-US" sz="2400" dirty="0"/>
              <a:t>Work flow service component</a:t>
            </a:r>
          </a:p>
          <a:p>
            <a:r>
              <a:rPr lang="en-US" sz="2400" dirty="0"/>
              <a:t>Messaging </a:t>
            </a:r>
            <a:r>
              <a:rPr lang="en-US" sz="2400" dirty="0" smtClean="0"/>
              <a:t>Component</a:t>
            </a:r>
          </a:p>
        </p:txBody>
      </p:sp>
    </p:spTree>
    <p:extLst>
      <p:ext uri="{BB962C8B-B14F-4D97-AF65-F5344CB8AC3E}">
        <p14:creationId xmlns:p14="http://schemas.microsoft.com/office/powerpoint/2010/main" val="717847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445" y="1971052"/>
            <a:ext cx="2751667" cy="1347788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BASIC FUNCTIONS OF THE APPLICATION</a:t>
            </a:r>
            <a:endParaRPr lang="en-US" b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58308"/>
              </p:ext>
            </p:extLst>
          </p:nvPr>
        </p:nvGraphicFramePr>
        <p:xfrm>
          <a:off x="3571875" y="266700"/>
          <a:ext cx="5829300" cy="61042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56803"/>
                <a:gridCol w="3672497"/>
              </a:tblGrid>
              <a:tr h="2001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Module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Login and logout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A user can login to the application using login page.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Registration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A user can register himself to the system in a community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Add post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A user can add a post to the system for selling.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View post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A user can view or delete his own posts.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600412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View all posts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A user can view the post from all the communities which are made public.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5804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Contact owner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User: User can contact the owner of the product for further discussions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38368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Buy the product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User: User can then buy the product.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5804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Delete Post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User: User can delete the post if it is not required to be shared anymore.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5804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Create Community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Admin: Admin creates a new community for the users to register.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777153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Update Community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Admin: Admin can select the community to be updated and change the name of the community.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Delete Community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Admin: Admin can delete a community.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  <a:tr h="40027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Remove Users</a:t>
                      </a:r>
                      <a:endParaRPr lang="en-US" sz="120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Admin: Admin can remove users at any time from any community.</a:t>
                      </a:r>
                      <a:endParaRPr lang="en-US" sz="1200" dirty="0"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44848" marR="44848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403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09537"/>
            <a:ext cx="8596668" cy="690563"/>
          </a:xfrm>
        </p:spPr>
        <p:txBody>
          <a:bodyPr/>
          <a:lstStyle/>
          <a:p>
            <a:r>
              <a:rPr lang="en-US" dirty="0"/>
              <a:t>GUI for </a:t>
            </a:r>
            <a:r>
              <a:rPr lang="en-US" dirty="0" smtClean="0"/>
              <a:t>Home: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034" y="800100"/>
            <a:ext cx="4837641" cy="2714625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37677" y="800100"/>
            <a:ext cx="5278023" cy="2900363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77333" y="3700464"/>
            <a:ext cx="4723341" cy="2986088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5895975" y="3838577"/>
            <a:ext cx="5534025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0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for User/Admin Login: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 rotWithShape="1">
          <a:blip r:embed="rId2"/>
          <a:srcRect t="11966" b="5223"/>
          <a:stretch/>
        </p:blipFill>
        <p:spPr bwMode="auto">
          <a:xfrm>
            <a:off x="809705" y="1591734"/>
            <a:ext cx="8706828" cy="4450292"/>
          </a:xfrm>
          <a:prstGeom prst="rect">
            <a:avLst/>
          </a:prstGeom>
          <a:ln w="31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4376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 for Dashboard: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00125" y="1644650"/>
            <a:ext cx="8273877" cy="414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6848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1447</TotalTime>
  <Words>638</Words>
  <Application>Microsoft Macintosh PowerPoint</Application>
  <PresentationFormat>Widescreen</PresentationFormat>
  <Paragraphs>148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Calibri</vt:lpstr>
      <vt:lpstr>Times New Roman</vt:lpstr>
      <vt:lpstr>Trebuchet MS</vt:lpstr>
      <vt:lpstr>Wingdings 3</vt:lpstr>
      <vt:lpstr>Arial</vt:lpstr>
      <vt:lpstr>Arial</vt:lpstr>
      <vt:lpstr>Facet</vt:lpstr>
      <vt:lpstr>SMART COMMUNITY</vt:lpstr>
      <vt:lpstr>INTRODUCTION</vt:lpstr>
      <vt:lpstr>PROJECT DESIGN</vt:lpstr>
      <vt:lpstr> </vt:lpstr>
      <vt:lpstr>PROJECT COMPONENTS/PARTITIONS</vt:lpstr>
      <vt:lpstr>BASIC FUNCTIONS OF THE APPLICATION</vt:lpstr>
      <vt:lpstr>GUI for Home:</vt:lpstr>
      <vt:lpstr>GUI for User/Admin Login:</vt:lpstr>
      <vt:lpstr>GUI for Dashboard:</vt:lpstr>
      <vt:lpstr>GUI for Dashboard  Add a new Post:</vt:lpstr>
      <vt:lpstr>GUI for Community Posts</vt:lpstr>
      <vt:lpstr>GUI for Admin/Community Management Module</vt:lpstr>
      <vt:lpstr>DB Component:</vt:lpstr>
      <vt:lpstr>DB Component:</vt:lpstr>
      <vt:lpstr>Work Flow Service Component using Process Maker User Login Workflow</vt:lpstr>
      <vt:lpstr>Add Post Workflow</vt:lpstr>
      <vt:lpstr>Messaging Component Workflow</vt:lpstr>
      <vt:lpstr>Community Management Workflow</vt:lpstr>
      <vt:lpstr>AWS SNS Implementation</vt:lpstr>
      <vt:lpstr>AWS SES Implementation</vt:lpstr>
      <vt:lpstr>JUSTIFICATIONS</vt:lpstr>
      <vt:lpstr>Other Technologies</vt:lpstr>
      <vt:lpstr>PROJECT STATUS/PROGRESS</vt:lpstr>
      <vt:lpstr>THANK YOU!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COMMUNITY</dc:title>
  <dc:creator>Lavanya Kandukuri</dc:creator>
  <cp:lastModifiedBy>Nikhila Galala</cp:lastModifiedBy>
  <cp:revision>68</cp:revision>
  <dcterms:created xsi:type="dcterms:W3CDTF">2017-11-27T20:32:51Z</dcterms:created>
  <dcterms:modified xsi:type="dcterms:W3CDTF">2017-11-28T20:42:34Z</dcterms:modified>
</cp:coreProperties>
</file>